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96" r:id="rId5"/>
    <p:sldId id="267" r:id="rId6"/>
    <p:sldId id="268" r:id="rId7"/>
    <p:sldId id="269" r:id="rId8"/>
    <p:sldId id="271" r:id="rId9"/>
    <p:sldId id="278" r:id="rId10"/>
    <p:sldId id="272" r:id="rId11"/>
    <p:sldId id="273" r:id="rId12"/>
    <p:sldId id="277" r:id="rId13"/>
    <p:sldId id="274" r:id="rId14"/>
    <p:sldId id="275" r:id="rId15"/>
    <p:sldId id="276" r:id="rId16"/>
    <p:sldId id="295" r:id="rId17"/>
    <p:sldId id="279" r:id="rId18"/>
    <p:sldId id="280" r:id="rId19"/>
    <p:sldId id="292" r:id="rId20"/>
    <p:sldId id="293" r:id="rId21"/>
    <p:sldId id="281" r:id="rId22"/>
    <p:sldId id="282" r:id="rId23"/>
    <p:sldId id="283" r:id="rId24"/>
    <p:sldId id="284" r:id="rId25"/>
    <p:sldId id="290" r:id="rId26"/>
    <p:sldId id="285" r:id="rId27"/>
    <p:sldId id="286" r:id="rId28"/>
    <p:sldId id="287" r:id="rId29"/>
    <p:sldId id="289" r:id="rId30"/>
    <p:sldId id="291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5" autoAdjust="0"/>
    <p:restoredTop sz="94660"/>
  </p:normalViewPr>
  <p:slideViewPr>
    <p:cSldViewPr>
      <p:cViewPr varScale="1">
        <p:scale>
          <a:sx n="65" d="100"/>
          <a:sy n="65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FDC14-20E9-464D-A5D1-5D379C6F1D3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1CD99-C581-4D44-BB9B-2AF39D43D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Ser vs. </a:t>
            </a:r>
            <a:r>
              <a:rPr lang="en-US" sz="6000" b="1" dirty="0" err="1" smtClean="0"/>
              <a:t>Estar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Tablas </a:t>
            </a:r>
            <a:r>
              <a:rPr lang="en-US" dirty="0" err="1" smtClean="0"/>
              <a:t>blancas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hijos</a:t>
            </a:r>
            <a:r>
              <a:rPr lang="en-US" dirty="0" smtClean="0"/>
              <a:t> ________ Jorge y </a:t>
            </a:r>
            <a:r>
              <a:rPr lang="en-US" dirty="0" err="1" smtClean="0"/>
              <a:t>Paco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352800" y="24384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smtClean="0">
                <a:solidFill>
                  <a:srgbClr val="FF0000"/>
                </a:solidFill>
              </a:rPr>
              <a:t>son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err="1" smtClean="0"/>
              <a:t>Juanes</a:t>
            </a:r>
            <a:r>
              <a:rPr lang="en-US" dirty="0" smtClean="0"/>
              <a:t>________ </a:t>
            </a:r>
            <a:r>
              <a:rPr lang="en-US" dirty="0" err="1" smtClean="0"/>
              <a:t>colombiano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718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chicos</a:t>
            </a:r>
            <a:r>
              <a:rPr lang="en-US" dirty="0" smtClean="0"/>
              <a:t>________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aquí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smtClean="0">
                <a:solidFill>
                  <a:srgbClr val="FF0000"/>
                </a:solidFill>
              </a:rPr>
              <a:t>son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Laura________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Mi </a:t>
            </a:r>
            <a:r>
              <a:rPr lang="en-US" dirty="0" err="1" smtClean="0"/>
              <a:t>mamá</a:t>
            </a:r>
            <a:r>
              <a:rPr lang="en-US" dirty="0" smtClean="0"/>
              <a:t>________ </a:t>
            </a:r>
            <a:r>
              <a:rPr lang="en-US" dirty="0" err="1" smtClean="0"/>
              <a:t>preocupada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no </a:t>
            </a:r>
            <a:r>
              <a:rPr lang="en-US" dirty="0" err="1" smtClean="0"/>
              <a:t>regreso</a:t>
            </a:r>
            <a:r>
              <a:rPr lang="en-US" dirty="0" smtClean="0"/>
              <a:t> a </a:t>
            </a:r>
            <a:r>
              <a:rPr lang="en-US" dirty="0" err="1" smtClean="0"/>
              <a:t>tiempo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81400" y="20574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Monica________ </a:t>
            </a:r>
            <a:r>
              <a:rPr lang="en-US" dirty="0" err="1" smtClean="0"/>
              <a:t>enferma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814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Yo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alemán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5052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200" dirty="0" smtClean="0">
                <a:solidFill>
                  <a:srgbClr val="FF0000"/>
                </a:solidFill>
              </a:rPr>
              <a:t>soy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Mi </a:t>
            </a:r>
            <a:r>
              <a:rPr lang="en-US" dirty="0" err="1" smtClean="0"/>
              <a:t>amiga</a:t>
            </a:r>
            <a:r>
              <a:rPr lang="en-US" dirty="0" smtClean="0"/>
              <a:t> Clara________ en Hawaii.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1148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cuarto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limpio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5814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gato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muerto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8100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Señor</a:t>
            </a:r>
            <a:r>
              <a:rPr lang="en-US" dirty="0" smtClean="0"/>
              <a:t> Bird ________ </a:t>
            </a:r>
            <a:r>
              <a:rPr lang="en-US" dirty="0" err="1" smtClean="0"/>
              <a:t>arquitecto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86200" y="2514600"/>
            <a:ext cx="1676400" cy="4572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Carlota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enfermera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8100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La fiesta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ocho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6576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Roberto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 mi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hermano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5052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La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televisión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rota.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6482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Hace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sol y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despejado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4290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Vosotros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estadounidenses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29718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200" dirty="0" err="1" smtClean="0">
                <a:solidFill>
                  <a:srgbClr val="FF0000"/>
                </a:solidFill>
              </a:rPr>
              <a:t>sois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Nosotros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en la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español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2895600" y="2133600"/>
            <a:ext cx="22860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estamos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té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fría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8100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Esta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clase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aburrida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9624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Tú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bien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8100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Mi casa________ en el </a:t>
            </a:r>
            <a:r>
              <a:rPr lang="en-US" dirty="0" err="1" smtClean="0"/>
              <a:t>centro</a:t>
            </a:r>
            <a:r>
              <a:rPr lang="en-US" dirty="0" smtClean="0"/>
              <a:t> de Norwood.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19400" y="2133600"/>
            <a:ext cx="1676400" cy="7620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Marta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________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aburrida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ahora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3048000" y="20574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Patricia y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yo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_______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Italia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038600" y="2133600"/>
            <a:ext cx="1676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200" dirty="0" err="1" smtClean="0">
                <a:solidFill>
                  <a:srgbClr val="FF0000"/>
                </a:solidFill>
              </a:rPr>
              <a:t>somos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Mi</a:t>
            </a:r>
            <a:r>
              <a:rPr lang="en-US" dirty="0" smtClean="0"/>
              <a:t> primo________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travieso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835743" y="2508422"/>
            <a:ext cx="1143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200" dirty="0" err="1" smtClean="0">
                <a:solidFill>
                  <a:srgbClr val="FF0000"/>
                </a:solidFill>
              </a:rPr>
              <a:t>es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21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pantolones</a:t>
            </a:r>
            <a:r>
              <a:rPr lang="en-US" dirty="0" smtClean="0"/>
              <a:t> ________ de </a:t>
            </a:r>
            <a:r>
              <a:rPr lang="en-US" dirty="0" err="1" smtClean="0"/>
              <a:t>algodón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62400" y="2438400"/>
            <a:ext cx="1676400" cy="838200"/>
          </a:xfrm>
        </p:spPr>
        <p:txBody>
          <a:bodyPr>
            <a:noAutofit/>
          </a:bodyPr>
          <a:lstStyle/>
          <a:p>
            <a:r>
              <a:rPr lang="en-US" sz="4200" dirty="0" smtClean="0">
                <a:solidFill>
                  <a:srgbClr val="FF0000"/>
                </a:solidFill>
              </a:rPr>
              <a:t>son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Juan Pablo ________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guapo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57600" y="23622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err="1" smtClean="0"/>
              <a:t>Mis</a:t>
            </a:r>
            <a:r>
              <a:rPr lang="en-US" dirty="0" smtClean="0"/>
              <a:t> amigos ________ </a:t>
            </a:r>
            <a:r>
              <a:rPr lang="en-US" dirty="0" err="1" smtClean="0"/>
              <a:t>alegres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86200" y="2514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están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Perks________ </a:t>
            </a:r>
            <a:r>
              <a:rPr lang="en-US" dirty="0" err="1" smtClean="0"/>
              <a:t>cerca</a:t>
            </a:r>
            <a:r>
              <a:rPr lang="en-US" dirty="0" smtClean="0"/>
              <a:t> de </a:t>
            </a:r>
            <a:r>
              <a:rPr lang="en-US" dirty="0" err="1" smtClean="0"/>
              <a:t>Conrads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09800" y="24384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está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________ el </a:t>
            </a:r>
            <a:r>
              <a:rPr lang="en-US" dirty="0" err="1" smtClean="0"/>
              <a:t>chico</a:t>
            </a:r>
            <a:r>
              <a:rPr lang="en-US" dirty="0" smtClean="0"/>
              <a:t> </a:t>
            </a:r>
            <a:r>
              <a:rPr lang="en-US" dirty="0" err="1" smtClean="0"/>
              <a:t>nuevo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química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09800" y="2133600"/>
            <a:ext cx="1676400" cy="68580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FF0000"/>
                </a:solidFill>
              </a:rPr>
              <a:t>es</a:t>
            </a:r>
            <a:endParaRPr lang="en-US" sz="4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216</Words>
  <Application>Microsoft Office PowerPoint</Application>
  <PresentationFormat>On-screen Show (4:3)</PresentationFormat>
  <Paragraphs>62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Ser vs. Estar</vt:lpstr>
      <vt:lpstr>El Señor Bird ________ arquitecto.</vt:lpstr>
      <vt:lpstr>Mi casa________ en el centro de Norwood.</vt:lpstr>
      <vt:lpstr>PowerPoint Presentation</vt:lpstr>
      <vt:lpstr>Los pantolones ________ de algodón.</vt:lpstr>
      <vt:lpstr>Juan Pablo ________ muy guapo.</vt:lpstr>
      <vt:lpstr>Mis amigos ________ alegres hoy.</vt:lpstr>
      <vt:lpstr>Perks________ cerca de Conrads.</vt:lpstr>
      <vt:lpstr>¿Quién ________ el chico nuevo en tu clase de química?</vt:lpstr>
      <vt:lpstr>Mis hijos ________ Jorge y Paco.</vt:lpstr>
      <vt:lpstr>Juanes________ colombiano.</vt:lpstr>
      <vt:lpstr>Los chicos________ estudiantes aquí.</vt:lpstr>
      <vt:lpstr>Laura________ cansada.</vt:lpstr>
      <vt:lpstr>Mi mamá________ preocupada cuando no regreso a tiempo.</vt:lpstr>
      <vt:lpstr>Monica________ enferma.</vt:lpstr>
      <vt:lpstr>PowerPoint Presentation</vt:lpstr>
      <vt:lpstr>Mi amiga Clara________ en Hawaii.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Norwood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vs. Estar</dc:title>
  <dc:creator>jkaplan</dc:creator>
  <cp:lastModifiedBy>Jessica Kaplan</cp:lastModifiedBy>
  <cp:revision>16</cp:revision>
  <dcterms:created xsi:type="dcterms:W3CDTF">2010-10-20T12:56:45Z</dcterms:created>
  <dcterms:modified xsi:type="dcterms:W3CDTF">2014-01-09T12:37:02Z</dcterms:modified>
</cp:coreProperties>
</file>